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1" d="100"/>
          <a:sy n="81" d="100"/>
        </p:scale>
        <p:origin x="86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A5B7D-408E-BE92-6959-FB46509E4C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FAB8F6-E8DC-B3CB-225F-151B1583D4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9622C-D172-0732-883E-923D33763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D48F9-EC59-4DE2-B4B2-7BE92B46FA9E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389C9-CF69-75DD-0F88-35AC9CCD2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75EF60-E075-987F-7542-F2149CD7E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1C73-966B-44E1-86A8-D3D2E26517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3196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A4F5B-B555-C175-F8B2-023C43F65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F16AE3-1BFB-C708-E6F9-9F12057C31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2C471-679D-02DC-EC75-06308E664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D48F9-EC59-4DE2-B4B2-7BE92B46FA9E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07809B-BCAC-127D-D4F3-BCAE067E2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B7B759-4E98-494E-1994-A946024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1C73-966B-44E1-86A8-D3D2E26517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0497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9F4170-8C8F-42E2-B898-42CEC150E9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84444B-FB68-7552-A69A-57DA323091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44014-15EA-67AC-02C8-0D8D9F5FF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D48F9-EC59-4DE2-B4B2-7BE92B46FA9E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2F512-CCEE-E3F8-A094-A5337ED24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F6490-50D2-1C32-5FA5-78907E41C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1C73-966B-44E1-86A8-D3D2E26517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4258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784B4-71CB-5B7D-834A-9AE682585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22D0F0-8B4D-CB58-2F4C-384BC331D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70D7D-66C4-9B61-4F0D-3B33DE97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D48F9-EC59-4DE2-B4B2-7BE92B46FA9E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48BEC0-39A8-C802-B676-5D33200AE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1E67BC-9E6B-9865-4765-595B0FDF9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1C73-966B-44E1-86A8-D3D2E26517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4301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62654-AD64-D0F9-4690-CA2EC636B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FBE7BD-E387-148D-6085-06BCEFA8FC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9D655E-ED18-52CC-3BAD-37A6FC987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D48F9-EC59-4DE2-B4B2-7BE92B46FA9E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458E15-7293-773C-DB77-7B1FDD667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A9341-AC87-47C5-3299-DC56A07F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1C73-966B-44E1-86A8-D3D2E26517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555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5ADB8-7D20-E91B-9CEA-3C091B51E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55382-C9D4-B2CD-177F-FCD10D40B4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173548-9A3B-28F0-985F-B26F90C9E7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EA4D9D-2151-8B31-8A88-3D82B25CB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D48F9-EC59-4DE2-B4B2-7BE92B46FA9E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6C1F8-3E1F-0BAB-D7A2-571C93E1F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2540B-9123-A9F1-365F-719D56774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1C73-966B-44E1-86A8-D3D2E26517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0289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5826F-0EA2-D0B8-E984-4BC0471D1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E79E62-62C4-F0F1-095D-9AEEC566E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8EA430-04AF-746C-071F-19B9FD9ACD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DDCAF9-09B0-9217-F58F-AEB3A4264E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B2E98D-D1E2-1299-C890-0E5E238B9D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3131FF-3927-0143-99B8-EB3425633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D48F9-EC59-4DE2-B4B2-7BE92B46FA9E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182096-9E98-7084-C206-E9E922EAE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122FF0-1D02-4C6B-28A8-AD76B8211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1C73-966B-44E1-86A8-D3D2E26517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3015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6A270-FD60-7A8D-F6EB-8BB2E086E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A2CCC8-93B2-7F75-91F1-DAB595038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D48F9-EC59-4DE2-B4B2-7BE92B46FA9E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AE8F1A-B5AC-BB5A-E332-9BC870AEB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5FC892-A1F6-5F9D-5307-54F7299F4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1C73-966B-44E1-86A8-D3D2E26517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0128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FE2E77-2F62-5511-169A-BC04AC1B5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D48F9-EC59-4DE2-B4B2-7BE92B46FA9E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DA503A-05D0-A8B9-11B3-2B9AA6BE3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F415E4-FFF3-3160-6040-50B9D8430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1C73-966B-44E1-86A8-D3D2E26517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9941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25AE1-C5B2-F95C-F0AF-D0A5D7E01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420F7-603D-06FC-3995-80F8198244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1D8C7A-F2A4-55FF-ED9D-649FBCFA2C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F3DEA-358A-1374-50A0-932493FC0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D48F9-EC59-4DE2-B4B2-7BE92B46FA9E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F633C0-859E-5641-2930-7ACB72F78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923EA7-70F7-E486-5098-9276CF1CA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1C73-966B-44E1-86A8-D3D2E26517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1249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81F29-8EE7-2E51-544F-FFCC66EC2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E884A1-2EEE-39AA-CAE1-32C9DFBDE7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0D1366-84A2-9924-0B03-9DB3976183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99ADD5-9585-6D66-A302-21B26AD95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D48F9-EC59-4DE2-B4B2-7BE92B46FA9E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D1963A-9052-2ECC-C547-1C003FCB5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25513B-D033-D973-1693-F5F912BC0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B1C73-966B-44E1-86A8-D3D2E26517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4919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408243-30A7-602D-89BB-6D18C0B02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2C853D-23B1-0C4C-6B00-12C7795542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E422C3-C72C-C9E1-1DE2-FC47D65779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AD48F9-EC59-4DE2-B4B2-7BE92B46FA9E}" type="datetimeFigureOut">
              <a:rPr lang="en-GB" smtClean="0"/>
              <a:t>24/11/2022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FCC883-70EE-3A5C-A2E4-17511BA16C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050FC3-867F-688C-2F81-23C41715CD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CB1C73-966B-44E1-86A8-D3D2E26517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4790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4CD203B6-9D34-4C55-9CF4-916D797140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3" name="Picture 1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8EE5D00-18BC-D420-62CB-FBDC8EB1DE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2" r="3796" b="2"/>
          <a:stretch/>
        </p:blipFill>
        <p:spPr>
          <a:xfrm>
            <a:off x="2296" y="10"/>
            <a:ext cx="7395866" cy="4470857"/>
          </a:xfrm>
          <a:prstGeom prst="rect">
            <a:avLst/>
          </a:prstGeom>
        </p:spPr>
      </p:pic>
      <p:pic>
        <p:nvPicPr>
          <p:cNvPr id="9" name="Picture 8" descr="A screenshot of a computer">
            <a:extLst>
              <a:ext uri="{FF2B5EF4-FFF2-40B4-BE49-F238E27FC236}">
                <a16:creationId xmlns:a16="http://schemas.microsoft.com/office/drawing/2014/main" id="{EA0500F3-5687-6586-CE6A-EEC2606E4B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66" r="3" b="6537"/>
          <a:stretch/>
        </p:blipFill>
        <p:spPr>
          <a:xfrm>
            <a:off x="7499230" y="-2"/>
            <a:ext cx="4689052" cy="2228757"/>
          </a:xfrm>
          <a:prstGeom prst="rect">
            <a:avLst/>
          </a:prstGeom>
        </p:spPr>
      </p:pic>
      <p:pic>
        <p:nvPicPr>
          <p:cNvPr id="5" name="Picture 4" descr="A screen shot of a map&#10;&#10;Description automatically generated with medium confidence">
            <a:extLst>
              <a:ext uri="{FF2B5EF4-FFF2-40B4-BE49-F238E27FC236}">
                <a16:creationId xmlns:a16="http://schemas.microsoft.com/office/drawing/2014/main" id="{211B632D-CF15-CEDA-67B2-A7607ECD96C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81" r="-3" b="7486"/>
          <a:stretch/>
        </p:blipFill>
        <p:spPr>
          <a:xfrm>
            <a:off x="7499338" y="2324139"/>
            <a:ext cx="4682932" cy="2133380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6877C01-3F64-C599-615C-B36F3A47A49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22" r="3" b="6336"/>
          <a:stretch/>
        </p:blipFill>
        <p:spPr>
          <a:xfrm>
            <a:off x="-3717" y="4566250"/>
            <a:ext cx="4627475" cy="2291750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633D1716-E2DF-C8D2-8D8F-EEC037FB107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80" r="1" b="21523"/>
          <a:stretch/>
        </p:blipFill>
        <p:spPr>
          <a:xfrm>
            <a:off x="4713920" y="4566250"/>
            <a:ext cx="7462341" cy="229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4049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ULStudent:CRAIG.PHAYER</dc:creator>
  <cp:lastModifiedBy>ULStudent:CRAIG.PHAYER</cp:lastModifiedBy>
  <cp:revision>1</cp:revision>
  <dcterms:created xsi:type="dcterms:W3CDTF">2022-11-24T15:50:03Z</dcterms:created>
  <dcterms:modified xsi:type="dcterms:W3CDTF">2022-11-24T15:51:52Z</dcterms:modified>
</cp:coreProperties>
</file>

<file path=docProps/thumbnail.jpeg>
</file>